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5/3/17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5/3/17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5/3/17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5/3/17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4" y="2160589"/>
            <a:ext cx="10430107" cy="2503474"/>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4369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4369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6" y="2484223"/>
            <a:ext cx="3598394" cy="3598394"/>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162</TotalTime>
  <Words>704</Words>
  <Application>Microsoft Macintosh PowerPoint</Application>
  <PresentationFormat>Widescreen</PresentationFormat>
  <Paragraphs>95</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Mangal</vt:lpstr>
      <vt:lpstr>Trebuchet MS</vt:lpstr>
      <vt:lpstr>Wingdings 3</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42</cp:revision>
  <dcterms:created xsi:type="dcterms:W3CDTF">2017-04-30T19:11:11Z</dcterms:created>
  <dcterms:modified xsi:type="dcterms:W3CDTF">2017-05-04T06:16:46Z</dcterms:modified>
</cp:coreProperties>
</file>